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3"/>
  </p:notesMasterIdLst>
  <p:sldIdLst>
    <p:sldId id="256" r:id="rId5"/>
    <p:sldId id="257" r:id="rId6"/>
    <p:sldId id="258" r:id="rId7"/>
    <p:sldId id="259" r:id="rId8"/>
    <p:sldId id="260" r:id="rId9"/>
    <p:sldId id="262" r:id="rId10"/>
    <p:sldId id="261" r:id="rId11"/>
    <p:sldId id="263" r:id="rId1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DD4678-0C53-D1AF-7433-07191C360444}" v="66" dt="2026-02-23T09:11:01.997"/>
    <p1510:client id="{D16F9ACF-0FB3-445E-B40B-170F3A116179}" v="124" dt="2026-02-23T07:07:24.9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7C740B-A562-4DF4-9C0D-F126542E214B}" type="datetimeFigureOut">
              <a:rPr lang="fr-FR" smtClean="0"/>
              <a:t>23/02/2026</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9DFCFA-99FD-4FAE-A1D7-BA3DBF84F15C}" type="slidenum">
              <a:rPr lang="fr-FR" smtClean="0"/>
              <a:t>‹N°›</a:t>
            </a:fld>
            <a:endParaRPr lang="fr-FR"/>
          </a:p>
        </p:txBody>
      </p:sp>
    </p:spTree>
    <p:extLst>
      <p:ext uri="{BB962C8B-B14F-4D97-AF65-F5344CB8AC3E}">
        <p14:creationId xmlns:p14="http://schemas.microsoft.com/office/powerpoint/2010/main" val="596060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Good morning everyone. Today, I am going to talk to you about Python. It is powerful, it is dangerous, and it can swallow its prey whole.</a:t>
            </a:r>
            <a:endParaRPr lang="fr-FR"/>
          </a:p>
        </p:txBody>
      </p:sp>
      <p:sp>
        <p:nvSpPr>
          <p:cNvPr id="4" name="Espace réservé du numéro de diapositive 3"/>
          <p:cNvSpPr>
            <a:spLocks noGrp="1"/>
          </p:cNvSpPr>
          <p:nvPr>
            <p:ph type="sldNum" sz="quarter" idx="5"/>
          </p:nvPr>
        </p:nvSpPr>
        <p:spPr/>
        <p:txBody>
          <a:bodyPr/>
          <a:lstStyle/>
          <a:p>
            <a:fld id="{9A9DFCFA-99FD-4FAE-A1D7-BA3DBF84F15C}" type="slidenum">
              <a:rPr lang="fr-FR" smtClean="0"/>
              <a:t>1</a:t>
            </a:fld>
            <a:endParaRPr lang="fr-FR"/>
          </a:p>
        </p:txBody>
      </p:sp>
    </p:spTree>
    <p:extLst>
      <p:ext uri="{BB962C8B-B14F-4D97-AF65-F5344CB8AC3E}">
        <p14:creationId xmlns:p14="http://schemas.microsoft.com/office/powerpoint/2010/main" val="1236663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err="1"/>
              <a:t>Wait</a:t>
            </a:r>
            <a:r>
              <a:rPr lang="fr-FR"/>
              <a:t>, </a:t>
            </a:r>
            <a:r>
              <a:rPr lang="fr-FR" err="1"/>
              <a:t>sorry</a:t>
            </a:r>
            <a:r>
              <a:rPr lang="fr-FR"/>
              <a:t>, </a:t>
            </a:r>
            <a:r>
              <a:rPr lang="fr-FR" err="1"/>
              <a:t>wrong</a:t>
            </a:r>
            <a:r>
              <a:rPr lang="fr-FR"/>
              <a:t> slides</a:t>
            </a:r>
          </a:p>
        </p:txBody>
      </p:sp>
      <p:sp>
        <p:nvSpPr>
          <p:cNvPr id="4" name="Espace réservé du numéro de diapositive 3"/>
          <p:cNvSpPr>
            <a:spLocks noGrp="1"/>
          </p:cNvSpPr>
          <p:nvPr>
            <p:ph type="sldNum" sz="quarter" idx="5"/>
          </p:nvPr>
        </p:nvSpPr>
        <p:spPr/>
        <p:txBody>
          <a:bodyPr/>
          <a:lstStyle/>
          <a:p>
            <a:fld id="{9A9DFCFA-99FD-4FAE-A1D7-BA3DBF84F15C}" type="slidenum">
              <a:rPr lang="fr-FR" smtClean="0"/>
              <a:t>2</a:t>
            </a:fld>
            <a:endParaRPr lang="fr-FR"/>
          </a:p>
        </p:txBody>
      </p:sp>
    </p:spTree>
    <p:extLst>
      <p:ext uri="{BB962C8B-B14F-4D97-AF65-F5344CB8AC3E}">
        <p14:creationId xmlns:p14="http://schemas.microsoft.com/office/powerpoint/2010/main" val="8896352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I meant Python, the programming language</a:t>
            </a:r>
            <a:endParaRPr lang="fr-FR"/>
          </a:p>
        </p:txBody>
      </p:sp>
      <p:sp>
        <p:nvSpPr>
          <p:cNvPr id="4" name="Espace réservé du numéro de diapositive 3"/>
          <p:cNvSpPr>
            <a:spLocks noGrp="1"/>
          </p:cNvSpPr>
          <p:nvPr>
            <p:ph type="sldNum" sz="quarter" idx="5"/>
          </p:nvPr>
        </p:nvSpPr>
        <p:spPr/>
        <p:txBody>
          <a:bodyPr/>
          <a:lstStyle/>
          <a:p>
            <a:fld id="{9A9DFCFA-99FD-4FAE-A1D7-BA3DBF84F15C}" type="slidenum">
              <a:rPr lang="fr-FR" smtClean="0"/>
              <a:t>3</a:t>
            </a:fld>
            <a:endParaRPr lang="fr-FR"/>
          </a:p>
        </p:txBody>
      </p:sp>
    </p:spTree>
    <p:extLst>
      <p:ext uri="{BB962C8B-B14F-4D97-AF65-F5344CB8AC3E}">
        <p14:creationId xmlns:p14="http://schemas.microsoft.com/office/powerpoint/2010/main" val="3739844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Look, in JS, we use “function” for create a function, that is logic. In PHP to, we use the function world. You can find other variations, like in Rust, which takes the 'f' from the beginning and the 'n' from the end of the word 'function’</a:t>
            </a:r>
            <a:br>
              <a:rPr lang="en-US"/>
            </a:br>
            <a:br>
              <a:rPr lang="en-US"/>
            </a:br>
            <a:r>
              <a:rPr lang="en-US"/>
              <a:t>And in Python, we have … def. What does it mean? Are we 'defining' something? No, it's just Python being lazy. It forces you to guess.</a:t>
            </a:r>
            <a:endParaRPr lang="fr-FR"/>
          </a:p>
        </p:txBody>
      </p:sp>
      <p:sp>
        <p:nvSpPr>
          <p:cNvPr id="4" name="Espace réservé du numéro de diapositive 3"/>
          <p:cNvSpPr>
            <a:spLocks noGrp="1"/>
          </p:cNvSpPr>
          <p:nvPr>
            <p:ph type="sldNum" sz="quarter" idx="5"/>
          </p:nvPr>
        </p:nvSpPr>
        <p:spPr/>
        <p:txBody>
          <a:bodyPr/>
          <a:lstStyle/>
          <a:p>
            <a:fld id="{9A9DFCFA-99FD-4FAE-A1D7-BA3DBF84F15C}" type="slidenum">
              <a:rPr lang="fr-FR" smtClean="0"/>
              <a:t>4</a:t>
            </a:fld>
            <a:endParaRPr lang="fr-FR"/>
          </a:p>
        </p:txBody>
      </p:sp>
    </p:spTree>
    <p:extLst>
      <p:ext uri="{BB962C8B-B14F-4D97-AF65-F5344CB8AC3E}">
        <p14:creationId xmlns:p14="http://schemas.microsoft.com/office/powerpoint/2010/main" val="2305507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In normal languages, you use curly brackets </a:t>
            </a:r>
            <a:r>
              <a:rPr lang="en-US" sz="1200" kern="1200">
                <a:solidFill>
                  <a:schemeClr val="tx1"/>
                </a:solidFill>
                <a:latin typeface="+mn-lt"/>
                <a:ea typeface="+mn-ea"/>
                <a:cs typeface="+mn-cs"/>
              </a:rPr>
              <a:t>{ }</a:t>
            </a:r>
            <a:r>
              <a:rPr lang="en-US"/>
              <a:t> to group your code. You can visually see where things start and end. Python decided that was too easy. Instead, Python uses... invisible spaces.</a:t>
            </a:r>
          </a:p>
          <a:p>
            <a:endParaRPr lang="en-US"/>
          </a:p>
          <a:p>
            <a:r>
              <a:rPr lang="en-US"/>
              <a:t>If you accidentally press the spacebar one too many times, your entire application crashes. It is the only programming language in the world where you need a physical ruler on your screen to make sure your code works.</a:t>
            </a:r>
            <a:endParaRPr lang="fr-FR"/>
          </a:p>
        </p:txBody>
      </p:sp>
      <p:sp>
        <p:nvSpPr>
          <p:cNvPr id="4" name="Espace réservé du numéro de diapositive 3"/>
          <p:cNvSpPr>
            <a:spLocks noGrp="1"/>
          </p:cNvSpPr>
          <p:nvPr>
            <p:ph type="sldNum" sz="quarter" idx="5"/>
          </p:nvPr>
        </p:nvSpPr>
        <p:spPr/>
        <p:txBody>
          <a:bodyPr/>
          <a:lstStyle/>
          <a:p>
            <a:fld id="{9A9DFCFA-99FD-4FAE-A1D7-BA3DBF84F15C}" type="slidenum">
              <a:rPr lang="fr-FR" smtClean="0"/>
              <a:t>5</a:t>
            </a:fld>
            <a:endParaRPr lang="fr-FR"/>
          </a:p>
        </p:txBody>
      </p:sp>
    </p:spTree>
    <p:extLst>
      <p:ext uri="{BB962C8B-B14F-4D97-AF65-F5344CB8AC3E}">
        <p14:creationId xmlns:p14="http://schemas.microsoft.com/office/powerpoint/2010/main" val="1120961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And don't get me started on Object-Oriented Programming. Python is incredibly narcissistic. In a class, every single method needs to have the word </a:t>
            </a:r>
            <a:r>
              <a:rPr lang="en-US" sz="1200" kern="1200">
                <a:solidFill>
                  <a:schemeClr val="tx1"/>
                </a:solidFill>
                <a:latin typeface="+mn-lt"/>
                <a:ea typeface="+mn-ea"/>
                <a:cs typeface="+mn-cs"/>
              </a:rPr>
              <a:t>self</a:t>
            </a:r>
            <a:r>
              <a:rPr lang="en-US"/>
              <a:t> written in it. Literally: </a:t>
            </a:r>
            <a:r>
              <a:rPr lang="en-US" sz="1200" kern="1200">
                <a:solidFill>
                  <a:schemeClr val="tx1"/>
                </a:solidFill>
                <a:latin typeface="+mn-lt"/>
                <a:ea typeface="+mn-ea"/>
                <a:cs typeface="+mn-cs"/>
              </a:rPr>
              <a:t>def </a:t>
            </a:r>
            <a:r>
              <a:rPr lang="en-US" sz="1200" kern="1200" err="1">
                <a:solidFill>
                  <a:schemeClr val="tx1"/>
                </a:solidFill>
                <a:latin typeface="+mn-lt"/>
                <a:ea typeface="+mn-ea"/>
                <a:cs typeface="+mn-cs"/>
              </a:rPr>
              <a:t>my_method</a:t>
            </a:r>
            <a:r>
              <a:rPr lang="en-US" sz="1200" kern="1200">
                <a:solidFill>
                  <a:schemeClr val="tx1"/>
                </a:solidFill>
                <a:latin typeface="+mn-lt"/>
                <a:ea typeface="+mn-ea"/>
                <a:cs typeface="+mn-cs"/>
              </a:rPr>
              <a:t>(self):</a:t>
            </a:r>
            <a:r>
              <a:rPr lang="en-US"/>
              <a:t>. We get it, Python, it's all about you. You don't need to remind us every single line.</a:t>
            </a:r>
            <a:endParaRPr lang="fr-FR"/>
          </a:p>
        </p:txBody>
      </p:sp>
      <p:sp>
        <p:nvSpPr>
          <p:cNvPr id="4" name="Espace réservé du numéro de diapositive 3"/>
          <p:cNvSpPr>
            <a:spLocks noGrp="1"/>
          </p:cNvSpPr>
          <p:nvPr>
            <p:ph type="sldNum" sz="quarter" idx="5"/>
          </p:nvPr>
        </p:nvSpPr>
        <p:spPr/>
        <p:txBody>
          <a:bodyPr/>
          <a:lstStyle/>
          <a:p>
            <a:fld id="{9A9DFCFA-99FD-4FAE-A1D7-BA3DBF84F15C}" type="slidenum">
              <a:rPr lang="fr-FR" smtClean="0"/>
              <a:t>6</a:t>
            </a:fld>
            <a:endParaRPr lang="fr-FR"/>
          </a:p>
        </p:txBody>
      </p:sp>
    </p:spTree>
    <p:extLst>
      <p:ext uri="{BB962C8B-B14F-4D97-AF65-F5344CB8AC3E}">
        <p14:creationId xmlns:p14="http://schemas.microsoft.com/office/powerpoint/2010/main" val="32842855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To conclude, Python is a language where you use invisible spaces, write incomplete words, and constantly talk about 'self'. And yet... it runs the modern internet, NASA uses it, and it's the most popular language in the world. Which probably proves that programmers are completely crazy, for sure. Thank you.</a:t>
            </a:r>
            <a:endParaRPr lang="fr-FR"/>
          </a:p>
        </p:txBody>
      </p:sp>
      <p:sp>
        <p:nvSpPr>
          <p:cNvPr id="4" name="Espace réservé du numéro de diapositive 3"/>
          <p:cNvSpPr>
            <a:spLocks noGrp="1"/>
          </p:cNvSpPr>
          <p:nvPr>
            <p:ph type="sldNum" sz="quarter" idx="5"/>
          </p:nvPr>
        </p:nvSpPr>
        <p:spPr/>
        <p:txBody>
          <a:bodyPr/>
          <a:lstStyle/>
          <a:p>
            <a:fld id="{9A9DFCFA-99FD-4FAE-A1D7-BA3DBF84F15C}" type="slidenum">
              <a:rPr lang="fr-FR" smtClean="0"/>
              <a:t>7</a:t>
            </a:fld>
            <a:endParaRPr lang="fr-FR"/>
          </a:p>
        </p:txBody>
      </p:sp>
    </p:spTree>
    <p:extLst>
      <p:ext uri="{BB962C8B-B14F-4D97-AF65-F5344CB8AC3E}">
        <p14:creationId xmlns:p14="http://schemas.microsoft.com/office/powerpoint/2010/main" val="9428741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a:t>Tanks to </a:t>
            </a:r>
            <a:r>
              <a:rPr lang="fr-FR" err="1"/>
              <a:t>listen</a:t>
            </a:r>
            <a:r>
              <a:rPr lang="fr-FR"/>
              <a:t> me</a:t>
            </a:r>
          </a:p>
        </p:txBody>
      </p:sp>
      <p:sp>
        <p:nvSpPr>
          <p:cNvPr id="4" name="Espace réservé du numéro de diapositive 3"/>
          <p:cNvSpPr>
            <a:spLocks noGrp="1"/>
          </p:cNvSpPr>
          <p:nvPr>
            <p:ph type="sldNum" sz="quarter" idx="5"/>
          </p:nvPr>
        </p:nvSpPr>
        <p:spPr/>
        <p:txBody>
          <a:bodyPr/>
          <a:lstStyle/>
          <a:p>
            <a:fld id="{9A9DFCFA-99FD-4FAE-A1D7-BA3DBF84F15C}" type="slidenum">
              <a:rPr lang="fr-FR" smtClean="0"/>
              <a:t>8</a:t>
            </a:fld>
            <a:endParaRPr lang="fr-FR"/>
          </a:p>
        </p:txBody>
      </p:sp>
    </p:spTree>
    <p:extLst>
      <p:ext uri="{BB962C8B-B14F-4D97-AF65-F5344CB8AC3E}">
        <p14:creationId xmlns:p14="http://schemas.microsoft.com/office/powerpoint/2010/main" val="2121654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514F096-F799-6921-1D0B-032DAC36BD41}"/>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0C810E34-1A25-886D-BE9A-841E188618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E4BA8C47-C62E-4BF3-8381-E9338F118D3C}"/>
              </a:ext>
            </a:extLst>
          </p:cNvPr>
          <p:cNvSpPr>
            <a:spLocks noGrp="1"/>
          </p:cNvSpPr>
          <p:nvPr>
            <p:ph type="dt" sz="half" idx="10"/>
          </p:nvPr>
        </p:nvSpPr>
        <p:spPr/>
        <p:txBody>
          <a:bodyPr/>
          <a:lstStyle/>
          <a:p>
            <a:fld id="{73058F87-C77F-48A3-B000-244870EAEF92}" type="datetimeFigureOut">
              <a:rPr lang="fr-FR" smtClean="0"/>
              <a:t>23/02/2026</a:t>
            </a:fld>
            <a:endParaRPr lang="fr-FR"/>
          </a:p>
        </p:txBody>
      </p:sp>
      <p:sp>
        <p:nvSpPr>
          <p:cNvPr id="5" name="Espace réservé du pied de page 4">
            <a:extLst>
              <a:ext uri="{FF2B5EF4-FFF2-40B4-BE49-F238E27FC236}">
                <a16:creationId xmlns:a16="http://schemas.microsoft.com/office/drawing/2014/main" id="{DE7908D8-9702-5A79-38E8-8C28A8D770C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CC433B5-11DE-4120-9F4C-712EE87A4BCC}"/>
              </a:ext>
            </a:extLst>
          </p:cNvPr>
          <p:cNvSpPr>
            <a:spLocks noGrp="1"/>
          </p:cNvSpPr>
          <p:nvPr>
            <p:ph type="sldNum" sz="quarter" idx="12"/>
          </p:nvPr>
        </p:nvSpPr>
        <p:spPr/>
        <p:txBody>
          <a:bodyPr/>
          <a:lstStyle/>
          <a:p>
            <a:fld id="{5D781430-77C3-4FC8-8DD1-4BA0BBCC62C9}" type="slidenum">
              <a:rPr lang="fr-FR" smtClean="0"/>
              <a:t>‹N°›</a:t>
            </a:fld>
            <a:endParaRPr lang="fr-FR"/>
          </a:p>
        </p:txBody>
      </p:sp>
    </p:spTree>
    <p:extLst>
      <p:ext uri="{BB962C8B-B14F-4D97-AF65-F5344CB8AC3E}">
        <p14:creationId xmlns:p14="http://schemas.microsoft.com/office/powerpoint/2010/main" val="1928322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ABDBC00-F9FA-10E8-CA7F-82AA3CC57081}"/>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C98E66A9-B5B6-2229-3C45-4F3FE8CA95C1}"/>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AF0194F-513E-AFAE-5A7D-1E9D882EF704}"/>
              </a:ext>
            </a:extLst>
          </p:cNvPr>
          <p:cNvSpPr>
            <a:spLocks noGrp="1"/>
          </p:cNvSpPr>
          <p:nvPr>
            <p:ph type="dt" sz="half" idx="10"/>
          </p:nvPr>
        </p:nvSpPr>
        <p:spPr/>
        <p:txBody>
          <a:bodyPr/>
          <a:lstStyle/>
          <a:p>
            <a:fld id="{73058F87-C77F-48A3-B000-244870EAEF92}" type="datetimeFigureOut">
              <a:rPr lang="fr-FR" smtClean="0"/>
              <a:t>23/02/2026</a:t>
            </a:fld>
            <a:endParaRPr lang="fr-FR"/>
          </a:p>
        </p:txBody>
      </p:sp>
      <p:sp>
        <p:nvSpPr>
          <p:cNvPr id="5" name="Espace réservé du pied de page 4">
            <a:extLst>
              <a:ext uri="{FF2B5EF4-FFF2-40B4-BE49-F238E27FC236}">
                <a16:creationId xmlns:a16="http://schemas.microsoft.com/office/drawing/2014/main" id="{38758834-07A0-3467-405A-6B5176B26F0D}"/>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7A277DF-4738-76EA-7F8F-8B1787C143DB}"/>
              </a:ext>
            </a:extLst>
          </p:cNvPr>
          <p:cNvSpPr>
            <a:spLocks noGrp="1"/>
          </p:cNvSpPr>
          <p:nvPr>
            <p:ph type="sldNum" sz="quarter" idx="12"/>
          </p:nvPr>
        </p:nvSpPr>
        <p:spPr/>
        <p:txBody>
          <a:bodyPr/>
          <a:lstStyle/>
          <a:p>
            <a:fld id="{5D781430-77C3-4FC8-8DD1-4BA0BBCC62C9}" type="slidenum">
              <a:rPr lang="fr-FR" smtClean="0"/>
              <a:t>‹N°›</a:t>
            </a:fld>
            <a:endParaRPr lang="fr-FR"/>
          </a:p>
        </p:txBody>
      </p:sp>
    </p:spTree>
    <p:extLst>
      <p:ext uri="{BB962C8B-B14F-4D97-AF65-F5344CB8AC3E}">
        <p14:creationId xmlns:p14="http://schemas.microsoft.com/office/powerpoint/2010/main" val="3280010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B576D5F7-0C24-9502-7C9D-CA739646BC8D}"/>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4DD6783C-00AD-F9DB-543C-695787960125}"/>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23E6B81-0FF0-5671-EF65-57999B303482}"/>
              </a:ext>
            </a:extLst>
          </p:cNvPr>
          <p:cNvSpPr>
            <a:spLocks noGrp="1"/>
          </p:cNvSpPr>
          <p:nvPr>
            <p:ph type="dt" sz="half" idx="10"/>
          </p:nvPr>
        </p:nvSpPr>
        <p:spPr/>
        <p:txBody>
          <a:bodyPr/>
          <a:lstStyle/>
          <a:p>
            <a:fld id="{73058F87-C77F-48A3-B000-244870EAEF92}" type="datetimeFigureOut">
              <a:rPr lang="fr-FR" smtClean="0"/>
              <a:t>23/02/2026</a:t>
            </a:fld>
            <a:endParaRPr lang="fr-FR"/>
          </a:p>
        </p:txBody>
      </p:sp>
      <p:sp>
        <p:nvSpPr>
          <p:cNvPr id="5" name="Espace réservé du pied de page 4">
            <a:extLst>
              <a:ext uri="{FF2B5EF4-FFF2-40B4-BE49-F238E27FC236}">
                <a16:creationId xmlns:a16="http://schemas.microsoft.com/office/drawing/2014/main" id="{81E166B9-17B2-19D3-D134-39602893255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EA1B81B-A653-E608-8622-5F5FB3782C82}"/>
              </a:ext>
            </a:extLst>
          </p:cNvPr>
          <p:cNvSpPr>
            <a:spLocks noGrp="1"/>
          </p:cNvSpPr>
          <p:nvPr>
            <p:ph type="sldNum" sz="quarter" idx="12"/>
          </p:nvPr>
        </p:nvSpPr>
        <p:spPr/>
        <p:txBody>
          <a:bodyPr/>
          <a:lstStyle/>
          <a:p>
            <a:fld id="{5D781430-77C3-4FC8-8DD1-4BA0BBCC62C9}" type="slidenum">
              <a:rPr lang="fr-FR" smtClean="0"/>
              <a:t>‹N°›</a:t>
            </a:fld>
            <a:endParaRPr lang="fr-FR"/>
          </a:p>
        </p:txBody>
      </p:sp>
    </p:spTree>
    <p:extLst>
      <p:ext uri="{BB962C8B-B14F-4D97-AF65-F5344CB8AC3E}">
        <p14:creationId xmlns:p14="http://schemas.microsoft.com/office/powerpoint/2010/main" val="3573956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FA84C97-2FA6-5F8A-E28C-D8A4824FD69D}"/>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2FEDA10-5276-D653-9EBF-30B419A80C83}"/>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7FF7F65D-C882-6865-5035-BE4EEFBFB185}"/>
              </a:ext>
            </a:extLst>
          </p:cNvPr>
          <p:cNvSpPr>
            <a:spLocks noGrp="1"/>
          </p:cNvSpPr>
          <p:nvPr>
            <p:ph type="dt" sz="half" idx="10"/>
          </p:nvPr>
        </p:nvSpPr>
        <p:spPr/>
        <p:txBody>
          <a:bodyPr/>
          <a:lstStyle/>
          <a:p>
            <a:fld id="{73058F87-C77F-48A3-B000-244870EAEF92}" type="datetimeFigureOut">
              <a:rPr lang="fr-FR" smtClean="0"/>
              <a:t>23/02/2026</a:t>
            </a:fld>
            <a:endParaRPr lang="fr-FR"/>
          </a:p>
        </p:txBody>
      </p:sp>
      <p:sp>
        <p:nvSpPr>
          <p:cNvPr id="5" name="Espace réservé du pied de page 4">
            <a:extLst>
              <a:ext uri="{FF2B5EF4-FFF2-40B4-BE49-F238E27FC236}">
                <a16:creationId xmlns:a16="http://schemas.microsoft.com/office/drawing/2014/main" id="{4FED29E5-1C08-F4F1-AA29-88325DE6ED1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7461506-09B6-04DA-3A0E-CE7B2460A898}"/>
              </a:ext>
            </a:extLst>
          </p:cNvPr>
          <p:cNvSpPr>
            <a:spLocks noGrp="1"/>
          </p:cNvSpPr>
          <p:nvPr>
            <p:ph type="sldNum" sz="quarter" idx="12"/>
          </p:nvPr>
        </p:nvSpPr>
        <p:spPr/>
        <p:txBody>
          <a:bodyPr/>
          <a:lstStyle/>
          <a:p>
            <a:fld id="{5D781430-77C3-4FC8-8DD1-4BA0BBCC62C9}" type="slidenum">
              <a:rPr lang="fr-FR" smtClean="0"/>
              <a:t>‹N°›</a:t>
            </a:fld>
            <a:endParaRPr lang="fr-FR"/>
          </a:p>
        </p:txBody>
      </p:sp>
    </p:spTree>
    <p:extLst>
      <p:ext uri="{BB962C8B-B14F-4D97-AF65-F5344CB8AC3E}">
        <p14:creationId xmlns:p14="http://schemas.microsoft.com/office/powerpoint/2010/main" val="2700373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E16D38D-AF63-ED10-1475-EEFCA0D8153E}"/>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73B4FD91-937C-E6BB-B564-D8C5ABE94FC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30DF8937-25C4-3F21-C5BB-0B44B2A8AA19}"/>
              </a:ext>
            </a:extLst>
          </p:cNvPr>
          <p:cNvSpPr>
            <a:spLocks noGrp="1"/>
          </p:cNvSpPr>
          <p:nvPr>
            <p:ph type="dt" sz="half" idx="10"/>
          </p:nvPr>
        </p:nvSpPr>
        <p:spPr/>
        <p:txBody>
          <a:bodyPr/>
          <a:lstStyle/>
          <a:p>
            <a:fld id="{73058F87-C77F-48A3-B000-244870EAEF92}" type="datetimeFigureOut">
              <a:rPr lang="fr-FR" smtClean="0"/>
              <a:t>23/02/2026</a:t>
            </a:fld>
            <a:endParaRPr lang="fr-FR"/>
          </a:p>
        </p:txBody>
      </p:sp>
      <p:sp>
        <p:nvSpPr>
          <p:cNvPr id="5" name="Espace réservé du pied de page 4">
            <a:extLst>
              <a:ext uri="{FF2B5EF4-FFF2-40B4-BE49-F238E27FC236}">
                <a16:creationId xmlns:a16="http://schemas.microsoft.com/office/drawing/2014/main" id="{AA24E75B-6915-124E-1E4B-1D014638580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1C99B69-7C25-BC6A-7E45-AFE9228DEDCD}"/>
              </a:ext>
            </a:extLst>
          </p:cNvPr>
          <p:cNvSpPr>
            <a:spLocks noGrp="1"/>
          </p:cNvSpPr>
          <p:nvPr>
            <p:ph type="sldNum" sz="quarter" idx="12"/>
          </p:nvPr>
        </p:nvSpPr>
        <p:spPr/>
        <p:txBody>
          <a:bodyPr/>
          <a:lstStyle/>
          <a:p>
            <a:fld id="{5D781430-77C3-4FC8-8DD1-4BA0BBCC62C9}" type="slidenum">
              <a:rPr lang="fr-FR" smtClean="0"/>
              <a:t>‹N°›</a:t>
            </a:fld>
            <a:endParaRPr lang="fr-FR"/>
          </a:p>
        </p:txBody>
      </p:sp>
    </p:spTree>
    <p:extLst>
      <p:ext uri="{BB962C8B-B14F-4D97-AF65-F5344CB8AC3E}">
        <p14:creationId xmlns:p14="http://schemas.microsoft.com/office/powerpoint/2010/main" val="3241100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A1CB698-1B2D-6341-BEC3-BA2A47EB1A54}"/>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3C724794-F76F-4434-A625-C1C46DF2E66C}"/>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3390AD64-1C96-D5FF-81D5-16427854D7B6}"/>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F8EE77EB-E261-5795-0454-AAA1A5398900}"/>
              </a:ext>
            </a:extLst>
          </p:cNvPr>
          <p:cNvSpPr>
            <a:spLocks noGrp="1"/>
          </p:cNvSpPr>
          <p:nvPr>
            <p:ph type="dt" sz="half" idx="10"/>
          </p:nvPr>
        </p:nvSpPr>
        <p:spPr/>
        <p:txBody>
          <a:bodyPr/>
          <a:lstStyle/>
          <a:p>
            <a:fld id="{73058F87-C77F-48A3-B000-244870EAEF92}" type="datetimeFigureOut">
              <a:rPr lang="fr-FR" smtClean="0"/>
              <a:t>23/02/2026</a:t>
            </a:fld>
            <a:endParaRPr lang="fr-FR"/>
          </a:p>
        </p:txBody>
      </p:sp>
      <p:sp>
        <p:nvSpPr>
          <p:cNvPr id="6" name="Espace réservé du pied de page 5">
            <a:extLst>
              <a:ext uri="{FF2B5EF4-FFF2-40B4-BE49-F238E27FC236}">
                <a16:creationId xmlns:a16="http://schemas.microsoft.com/office/drawing/2014/main" id="{DAA996D4-66C5-43D5-17BC-2754AADBEE6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8C1DAAE-AD2B-AE69-FF2E-53406777A98E}"/>
              </a:ext>
            </a:extLst>
          </p:cNvPr>
          <p:cNvSpPr>
            <a:spLocks noGrp="1"/>
          </p:cNvSpPr>
          <p:nvPr>
            <p:ph type="sldNum" sz="quarter" idx="12"/>
          </p:nvPr>
        </p:nvSpPr>
        <p:spPr/>
        <p:txBody>
          <a:bodyPr/>
          <a:lstStyle/>
          <a:p>
            <a:fld id="{5D781430-77C3-4FC8-8DD1-4BA0BBCC62C9}" type="slidenum">
              <a:rPr lang="fr-FR" smtClean="0"/>
              <a:t>‹N°›</a:t>
            </a:fld>
            <a:endParaRPr lang="fr-FR"/>
          </a:p>
        </p:txBody>
      </p:sp>
    </p:spTree>
    <p:extLst>
      <p:ext uri="{BB962C8B-B14F-4D97-AF65-F5344CB8AC3E}">
        <p14:creationId xmlns:p14="http://schemas.microsoft.com/office/powerpoint/2010/main" val="1579193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4F0B64-8CC4-8FA0-D2DC-781F18EAF553}"/>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651A7023-8B05-4391-B448-6A18E0E46C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130CF103-C60B-2AB8-3A1F-E8C05BCEB546}"/>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82101D2B-57DA-67CA-B730-2484DFA45D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637F90B4-ACED-A9ED-666F-E7E3E08CA55D}"/>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C386C49D-392D-5485-BA3D-D2289C8ECC17}"/>
              </a:ext>
            </a:extLst>
          </p:cNvPr>
          <p:cNvSpPr>
            <a:spLocks noGrp="1"/>
          </p:cNvSpPr>
          <p:nvPr>
            <p:ph type="dt" sz="half" idx="10"/>
          </p:nvPr>
        </p:nvSpPr>
        <p:spPr/>
        <p:txBody>
          <a:bodyPr/>
          <a:lstStyle/>
          <a:p>
            <a:fld id="{73058F87-C77F-48A3-B000-244870EAEF92}" type="datetimeFigureOut">
              <a:rPr lang="fr-FR" smtClean="0"/>
              <a:t>23/02/2026</a:t>
            </a:fld>
            <a:endParaRPr lang="fr-FR"/>
          </a:p>
        </p:txBody>
      </p:sp>
      <p:sp>
        <p:nvSpPr>
          <p:cNvPr id="8" name="Espace réservé du pied de page 7">
            <a:extLst>
              <a:ext uri="{FF2B5EF4-FFF2-40B4-BE49-F238E27FC236}">
                <a16:creationId xmlns:a16="http://schemas.microsoft.com/office/drawing/2014/main" id="{CB1E6437-7C86-E0DC-8E64-F936EBA8A4D2}"/>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E0229BCA-A15F-61B5-C1C8-03058E8C33ED}"/>
              </a:ext>
            </a:extLst>
          </p:cNvPr>
          <p:cNvSpPr>
            <a:spLocks noGrp="1"/>
          </p:cNvSpPr>
          <p:nvPr>
            <p:ph type="sldNum" sz="quarter" idx="12"/>
          </p:nvPr>
        </p:nvSpPr>
        <p:spPr/>
        <p:txBody>
          <a:bodyPr/>
          <a:lstStyle/>
          <a:p>
            <a:fld id="{5D781430-77C3-4FC8-8DD1-4BA0BBCC62C9}" type="slidenum">
              <a:rPr lang="fr-FR" smtClean="0"/>
              <a:t>‹N°›</a:t>
            </a:fld>
            <a:endParaRPr lang="fr-FR"/>
          </a:p>
        </p:txBody>
      </p:sp>
    </p:spTree>
    <p:extLst>
      <p:ext uri="{BB962C8B-B14F-4D97-AF65-F5344CB8AC3E}">
        <p14:creationId xmlns:p14="http://schemas.microsoft.com/office/powerpoint/2010/main" val="1136151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D2280AE-ACD4-941C-9AAC-D8DD36684639}"/>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8AA46025-E24D-3C47-6A96-66DEDF51427C}"/>
              </a:ext>
            </a:extLst>
          </p:cNvPr>
          <p:cNvSpPr>
            <a:spLocks noGrp="1"/>
          </p:cNvSpPr>
          <p:nvPr>
            <p:ph type="dt" sz="half" idx="10"/>
          </p:nvPr>
        </p:nvSpPr>
        <p:spPr/>
        <p:txBody>
          <a:bodyPr/>
          <a:lstStyle/>
          <a:p>
            <a:fld id="{73058F87-C77F-48A3-B000-244870EAEF92}" type="datetimeFigureOut">
              <a:rPr lang="fr-FR" smtClean="0"/>
              <a:t>23/02/2026</a:t>
            </a:fld>
            <a:endParaRPr lang="fr-FR"/>
          </a:p>
        </p:txBody>
      </p:sp>
      <p:sp>
        <p:nvSpPr>
          <p:cNvPr id="4" name="Espace réservé du pied de page 3">
            <a:extLst>
              <a:ext uri="{FF2B5EF4-FFF2-40B4-BE49-F238E27FC236}">
                <a16:creationId xmlns:a16="http://schemas.microsoft.com/office/drawing/2014/main" id="{7245CA45-9DE0-5AB9-1F5B-387F99EEF410}"/>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DDD12D76-BF3D-6909-4017-5252ECA20E95}"/>
              </a:ext>
            </a:extLst>
          </p:cNvPr>
          <p:cNvSpPr>
            <a:spLocks noGrp="1"/>
          </p:cNvSpPr>
          <p:nvPr>
            <p:ph type="sldNum" sz="quarter" idx="12"/>
          </p:nvPr>
        </p:nvSpPr>
        <p:spPr/>
        <p:txBody>
          <a:bodyPr/>
          <a:lstStyle/>
          <a:p>
            <a:fld id="{5D781430-77C3-4FC8-8DD1-4BA0BBCC62C9}" type="slidenum">
              <a:rPr lang="fr-FR" smtClean="0"/>
              <a:t>‹N°›</a:t>
            </a:fld>
            <a:endParaRPr lang="fr-FR"/>
          </a:p>
        </p:txBody>
      </p:sp>
    </p:spTree>
    <p:extLst>
      <p:ext uri="{BB962C8B-B14F-4D97-AF65-F5344CB8AC3E}">
        <p14:creationId xmlns:p14="http://schemas.microsoft.com/office/powerpoint/2010/main" val="612593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9E5D0F78-A165-D553-C2AF-A559B54AEA0A}"/>
              </a:ext>
            </a:extLst>
          </p:cNvPr>
          <p:cNvSpPr>
            <a:spLocks noGrp="1"/>
          </p:cNvSpPr>
          <p:nvPr>
            <p:ph type="dt" sz="half" idx="10"/>
          </p:nvPr>
        </p:nvSpPr>
        <p:spPr/>
        <p:txBody>
          <a:bodyPr/>
          <a:lstStyle/>
          <a:p>
            <a:fld id="{73058F87-C77F-48A3-B000-244870EAEF92}" type="datetimeFigureOut">
              <a:rPr lang="fr-FR" smtClean="0"/>
              <a:t>23/02/2026</a:t>
            </a:fld>
            <a:endParaRPr lang="fr-FR"/>
          </a:p>
        </p:txBody>
      </p:sp>
      <p:sp>
        <p:nvSpPr>
          <p:cNvPr id="3" name="Espace réservé du pied de page 2">
            <a:extLst>
              <a:ext uri="{FF2B5EF4-FFF2-40B4-BE49-F238E27FC236}">
                <a16:creationId xmlns:a16="http://schemas.microsoft.com/office/drawing/2014/main" id="{C541A895-37C3-C3B7-167E-7D7DDE261606}"/>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296C7D6B-4DD1-F0CE-C9EE-689D415F35B6}"/>
              </a:ext>
            </a:extLst>
          </p:cNvPr>
          <p:cNvSpPr>
            <a:spLocks noGrp="1"/>
          </p:cNvSpPr>
          <p:nvPr>
            <p:ph type="sldNum" sz="quarter" idx="12"/>
          </p:nvPr>
        </p:nvSpPr>
        <p:spPr/>
        <p:txBody>
          <a:bodyPr/>
          <a:lstStyle/>
          <a:p>
            <a:fld id="{5D781430-77C3-4FC8-8DD1-4BA0BBCC62C9}" type="slidenum">
              <a:rPr lang="fr-FR" smtClean="0"/>
              <a:t>‹N°›</a:t>
            </a:fld>
            <a:endParaRPr lang="fr-FR"/>
          </a:p>
        </p:txBody>
      </p:sp>
    </p:spTree>
    <p:extLst>
      <p:ext uri="{BB962C8B-B14F-4D97-AF65-F5344CB8AC3E}">
        <p14:creationId xmlns:p14="http://schemas.microsoft.com/office/powerpoint/2010/main" val="15390575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DF3F839-C5FE-1EB6-A866-1A1B7A662E27}"/>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AFF62092-3D28-DAD8-87FF-4F49383F78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16020921-B010-DD96-8086-2B1C75066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00336815-13F0-C5BC-A368-78F1E95D4023}"/>
              </a:ext>
            </a:extLst>
          </p:cNvPr>
          <p:cNvSpPr>
            <a:spLocks noGrp="1"/>
          </p:cNvSpPr>
          <p:nvPr>
            <p:ph type="dt" sz="half" idx="10"/>
          </p:nvPr>
        </p:nvSpPr>
        <p:spPr/>
        <p:txBody>
          <a:bodyPr/>
          <a:lstStyle/>
          <a:p>
            <a:fld id="{73058F87-C77F-48A3-B000-244870EAEF92}" type="datetimeFigureOut">
              <a:rPr lang="fr-FR" smtClean="0"/>
              <a:t>23/02/2026</a:t>
            </a:fld>
            <a:endParaRPr lang="fr-FR"/>
          </a:p>
        </p:txBody>
      </p:sp>
      <p:sp>
        <p:nvSpPr>
          <p:cNvPr id="6" name="Espace réservé du pied de page 5">
            <a:extLst>
              <a:ext uri="{FF2B5EF4-FFF2-40B4-BE49-F238E27FC236}">
                <a16:creationId xmlns:a16="http://schemas.microsoft.com/office/drawing/2014/main" id="{06D4B118-1DB6-E462-D655-2A246D7758A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BEAE44CA-FF48-69D1-DA7F-018FCC2E244A}"/>
              </a:ext>
            </a:extLst>
          </p:cNvPr>
          <p:cNvSpPr>
            <a:spLocks noGrp="1"/>
          </p:cNvSpPr>
          <p:nvPr>
            <p:ph type="sldNum" sz="quarter" idx="12"/>
          </p:nvPr>
        </p:nvSpPr>
        <p:spPr/>
        <p:txBody>
          <a:bodyPr/>
          <a:lstStyle/>
          <a:p>
            <a:fld id="{5D781430-77C3-4FC8-8DD1-4BA0BBCC62C9}" type="slidenum">
              <a:rPr lang="fr-FR" smtClean="0"/>
              <a:t>‹N°›</a:t>
            </a:fld>
            <a:endParaRPr lang="fr-FR"/>
          </a:p>
        </p:txBody>
      </p:sp>
    </p:spTree>
    <p:extLst>
      <p:ext uri="{BB962C8B-B14F-4D97-AF65-F5344CB8AC3E}">
        <p14:creationId xmlns:p14="http://schemas.microsoft.com/office/powerpoint/2010/main" val="25769148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B703BC-27E8-D701-5EA3-95D8C7BA155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61FF8001-0D6C-A2ED-50DE-32E753884E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62ABCD44-5EA4-2D79-8BD7-4F7410405D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90122274-32DB-694D-05C3-AAF8DC7D03BD}"/>
              </a:ext>
            </a:extLst>
          </p:cNvPr>
          <p:cNvSpPr>
            <a:spLocks noGrp="1"/>
          </p:cNvSpPr>
          <p:nvPr>
            <p:ph type="dt" sz="half" idx="10"/>
          </p:nvPr>
        </p:nvSpPr>
        <p:spPr/>
        <p:txBody>
          <a:bodyPr/>
          <a:lstStyle/>
          <a:p>
            <a:fld id="{73058F87-C77F-48A3-B000-244870EAEF92}" type="datetimeFigureOut">
              <a:rPr lang="fr-FR" smtClean="0"/>
              <a:t>23/02/2026</a:t>
            </a:fld>
            <a:endParaRPr lang="fr-FR"/>
          </a:p>
        </p:txBody>
      </p:sp>
      <p:sp>
        <p:nvSpPr>
          <p:cNvPr id="6" name="Espace réservé du pied de page 5">
            <a:extLst>
              <a:ext uri="{FF2B5EF4-FFF2-40B4-BE49-F238E27FC236}">
                <a16:creationId xmlns:a16="http://schemas.microsoft.com/office/drawing/2014/main" id="{743B1228-588D-DE8B-5EC2-564BB88BB15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8C926F13-30C9-F782-1BA5-C850703A0CA6}"/>
              </a:ext>
            </a:extLst>
          </p:cNvPr>
          <p:cNvSpPr>
            <a:spLocks noGrp="1"/>
          </p:cNvSpPr>
          <p:nvPr>
            <p:ph type="sldNum" sz="quarter" idx="12"/>
          </p:nvPr>
        </p:nvSpPr>
        <p:spPr/>
        <p:txBody>
          <a:bodyPr/>
          <a:lstStyle/>
          <a:p>
            <a:fld id="{5D781430-77C3-4FC8-8DD1-4BA0BBCC62C9}" type="slidenum">
              <a:rPr lang="fr-FR" smtClean="0"/>
              <a:t>‹N°›</a:t>
            </a:fld>
            <a:endParaRPr lang="fr-FR"/>
          </a:p>
        </p:txBody>
      </p:sp>
    </p:spTree>
    <p:extLst>
      <p:ext uri="{BB962C8B-B14F-4D97-AF65-F5344CB8AC3E}">
        <p14:creationId xmlns:p14="http://schemas.microsoft.com/office/powerpoint/2010/main" val="2995363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764EB5FB-B28D-39C2-4CFD-6E3682F388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ECCE5E0A-BB56-E48E-88B3-553AC0938F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1B2C100-6237-9C74-C088-1561864EBE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3058F87-C77F-48A3-B000-244870EAEF92}" type="datetimeFigureOut">
              <a:rPr lang="fr-FR" smtClean="0"/>
              <a:t>23/02/2026</a:t>
            </a:fld>
            <a:endParaRPr lang="fr-FR"/>
          </a:p>
        </p:txBody>
      </p:sp>
      <p:sp>
        <p:nvSpPr>
          <p:cNvPr id="5" name="Espace réservé du pied de page 4">
            <a:extLst>
              <a:ext uri="{FF2B5EF4-FFF2-40B4-BE49-F238E27FC236}">
                <a16:creationId xmlns:a16="http://schemas.microsoft.com/office/drawing/2014/main" id="{7741B076-FF46-1541-BDEE-0C5754B06D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26558D7A-9757-6BBF-D0D2-00613CCC86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D781430-77C3-4FC8-8DD1-4BA0BBCC62C9}" type="slidenum">
              <a:rPr lang="fr-FR" smtClean="0"/>
              <a:t>‹N°›</a:t>
            </a:fld>
            <a:endParaRPr lang="fr-FR"/>
          </a:p>
        </p:txBody>
      </p:sp>
    </p:spTree>
    <p:extLst>
      <p:ext uri="{BB962C8B-B14F-4D97-AF65-F5344CB8AC3E}">
        <p14:creationId xmlns:p14="http://schemas.microsoft.com/office/powerpoint/2010/main" val="37514034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5A7A87-1048-ABDB-000B-BA2EC36ADE93}"/>
              </a:ext>
            </a:extLst>
          </p:cNvPr>
          <p:cNvSpPr>
            <a:spLocks noGrp="1"/>
          </p:cNvSpPr>
          <p:nvPr>
            <p:ph type="ctrTitle"/>
          </p:nvPr>
        </p:nvSpPr>
        <p:spPr>
          <a:xfrm>
            <a:off x="1594104" y="2963322"/>
            <a:ext cx="9003792" cy="931355"/>
          </a:xfrm>
        </p:spPr>
        <p:txBody>
          <a:bodyPr/>
          <a:lstStyle/>
          <a:p>
            <a:r>
              <a:rPr lang="fr-FR" b="1">
                <a:effectLst/>
              </a:rPr>
              <a:t>Hello </a:t>
            </a:r>
            <a:r>
              <a:rPr lang="fr-FR" b="1" err="1">
                <a:effectLst/>
              </a:rPr>
              <a:t>Everybody</a:t>
            </a:r>
            <a:r>
              <a:rPr lang="fr-FR" b="1">
                <a:effectLst/>
              </a:rPr>
              <a:t> ! 👋</a:t>
            </a:r>
            <a:endParaRPr lang="fr-FR"/>
          </a:p>
        </p:txBody>
      </p:sp>
    </p:spTree>
    <p:extLst>
      <p:ext uri="{BB962C8B-B14F-4D97-AF65-F5344CB8AC3E}">
        <p14:creationId xmlns:p14="http://schemas.microsoft.com/office/powerpoint/2010/main" val="3602240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descr="Une image contenant mammifère, reptile, serpent, Reptile à écailles&#10;&#10;Le contenu généré par l’IA peut être incorrect.">
            <a:extLst>
              <a:ext uri="{FF2B5EF4-FFF2-40B4-BE49-F238E27FC236}">
                <a16:creationId xmlns:a16="http://schemas.microsoft.com/office/drawing/2014/main" id="{5DE01656-4253-9CBB-EB18-11753B1FB5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88" y="-1395984"/>
            <a:ext cx="12380976" cy="8253984"/>
          </a:xfrm>
          <a:prstGeom prst="rect">
            <a:avLst/>
          </a:prstGeom>
        </p:spPr>
      </p:pic>
    </p:spTree>
    <p:extLst>
      <p:ext uri="{BB962C8B-B14F-4D97-AF65-F5344CB8AC3E}">
        <p14:creationId xmlns:p14="http://schemas.microsoft.com/office/powerpoint/2010/main" val="3303876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Espace réservé du contenu 7" descr="Une image contenant clipart, symbole, Graphique, dessin humoristique&#10;&#10;Le contenu généré par l’IA peut être incorrect.">
            <a:extLst>
              <a:ext uri="{FF2B5EF4-FFF2-40B4-BE49-F238E27FC236}">
                <a16:creationId xmlns:a16="http://schemas.microsoft.com/office/drawing/2014/main" id="{05870F8D-9789-65B7-3031-ABAB859DB31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32475" y="987425"/>
            <a:ext cx="4873625" cy="4873625"/>
          </a:xfrm>
          <a:prstGeom prst="rect">
            <a:avLst/>
          </a:prstGeom>
        </p:spPr>
      </p:pic>
      <p:sp>
        <p:nvSpPr>
          <p:cNvPr id="6" name="Espace réservé du texte 5">
            <a:extLst>
              <a:ext uri="{FF2B5EF4-FFF2-40B4-BE49-F238E27FC236}">
                <a16:creationId xmlns:a16="http://schemas.microsoft.com/office/drawing/2014/main" id="{4868E603-42DE-6707-4F9E-E1181BF8885A}"/>
              </a:ext>
            </a:extLst>
          </p:cNvPr>
          <p:cNvSpPr>
            <a:spLocks noGrp="1"/>
          </p:cNvSpPr>
          <p:nvPr>
            <p:ph type="body" sz="half" idx="2"/>
          </p:nvPr>
        </p:nvSpPr>
        <p:spPr>
          <a:xfrm>
            <a:off x="839788" y="987425"/>
            <a:ext cx="3932237" cy="4881563"/>
          </a:xfrm>
        </p:spPr>
        <p:txBody>
          <a:bodyPr/>
          <a:lstStyle/>
          <a:p>
            <a:pPr algn="ctr"/>
            <a:endParaRPr lang="fr-FR" b="1">
              <a:effectLst/>
            </a:endParaRPr>
          </a:p>
          <a:p>
            <a:pPr algn="ctr"/>
            <a:endParaRPr lang="fr-FR" b="1"/>
          </a:p>
          <a:p>
            <a:pPr algn="ctr"/>
            <a:endParaRPr lang="fr-FR" b="1">
              <a:effectLst/>
            </a:endParaRPr>
          </a:p>
          <a:p>
            <a:pPr algn="ctr"/>
            <a:endParaRPr lang="fr-FR" b="1">
              <a:effectLst/>
            </a:endParaRPr>
          </a:p>
          <a:p>
            <a:pPr algn="ctr"/>
            <a:endParaRPr lang="fr-FR" b="1"/>
          </a:p>
          <a:p>
            <a:pPr algn="ctr"/>
            <a:r>
              <a:rPr lang="fr-FR" sz="5400" b="1">
                <a:effectLst/>
                <a:latin typeface="Aptos Display (En-têtes)"/>
              </a:rPr>
              <a:t>Python</a:t>
            </a:r>
          </a:p>
          <a:p>
            <a:pPr algn="ctr"/>
            <a:r>
              <a:rPr lang="fr-FR" sz="2000">
                <a:effectLst/>
                <a:latin typeface="Aptos Display (En-têtes)"/>
              </a:rPr>
              <a:t>The </a:t>
            </a:r>
            <a:r>
              <a:rPr lang="fr-FR" sz="2000" err="1">
                <a:effectLst/>
                <a:latin typeface="Aptos Display (En-têtes)"/>
              </a:rPr>
              <a:t>programming</a:t>
            </a:r>
            <a:r>
              <a:rPr lang="fr-FR" sz="2000">
                <a:effectLst/>
                <a:latin typeface="Aptos Display (En-têtes)"/>
              </a:rPr>
              <a:t> </a:t>
            </a:r>
            <a:r>
              <a:rPr lang="fr-FR" sz="2000" err="1">
                <a:effectLst/>
                <a:latin typeface="Aptos Display (En-têtes)"/>
              </a:rPr>
              <a:t>language</a:t>
            </a:r>
            <a:endParaRPr lang="fr-FR" sz="2000">
              <a:effectLst/>
              <a:latin typeface="Aptos Display (En-têtes)"/>
            </a:endParaRPr>
          </a:p>
        </p:txBody>
      </p:sp>
    </p:spTree>
    <p:extLst>
      <p:ext uri="{BB962C8B-B14F-4D97-AF65-F5344CB8AC3E}">
        <p14:creationId xmlns:p14="http://schemas.microsoft.com/office/powerpoint/2010/main" val="2456090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descr="Une image contenant texte, capture d’écran, Police, multimédia&#10;&#10;Le contenu généré par l’IA peut être incorrect.">
            <a:extLst>
              <a:ext uri="{FF2B5EF4-FFF2-40B4-BE49-F238E27FC236}">
                <a16:creationId xmlns:a16="http://schemas.microsoft.com/office/drawing/2014/main" id="{56269F2B-137F-B022-664A-E8004B8E4A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8170" y="3429000"/>
            <a:ext cx="4605337" cy="2844849"/>
          </a:xfrm>
          <a:prstGeom prst="rect">
            <a:avLst/>
          </a:prstGeom>
        </p:spPr>
      </p:pic>
      <p:pic>
        <p:nvPicPr>
          <p:cNvPr id="14" name="Image 13" descr="Une image contenant texte, capture d’écran, Police, logo&#10;&#10;Le contenu généré par l’IA peut être incorrect.">
            <a:extLst>
              <a:ext uri="{FF2B5EF4-FFF2-40B4-BE49-F238E27FC236}">
                <a16:creationId xmlns:a16="http://schemas.microsoft.com/office/drawing/2014/main" id="{73C89C29-0AB9-2C3F-A40E-7BD398BAD6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4212" y="945604"/>
            <a:ext cx="3217248" cy="1971074"/>
          </a:xfrm>
          <a:prstGeom prst="rect">
            <a:avLst/>
          </a:prstGeom>
        </p:spPr>
      </p:pic>
      <p:pic>
        <p:nvPicPr>
          <p:cNvPr id="15" name="Image 14" descr="Une image contenant texte, capture d’écran, carte de visite, Police&#10;&#10;Le contenu généré par l’IA peut être incorrect.">
            <a:extLst>
              <a:ext uri="{FF2B5EF4-FFF2-40B4-BE49-F238E27FC236}">
                <a16:creationId xmlns:a16="http://schemas.microsoft.com/office/drawing/2014/main" id="{F16B1384-9B16-AF74-F468-59D79249CB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8662" y="959109"/>
            <a:ext cx="3419475" cy="1970269"/>
          </a:xfrm>
          <a:prstGeom prst="rect">
            <a:avLst/>
          </a:prstGeom>
        </p:spPr>
      </p:pic>
      <p:sp>
        <p:nvSpPr>
          <p:cNvPr id="16" name="Espace réservé du texte 5">
            <a:extLst>
              <a:ext uri="{FF2B5EF4-FFF2-40B4-BE49-F238E27FC236}">
                <a16:creationId xmlns:a16="http://schemas.microsoft.com/office/drawing/2014/main" id="{6538ECA7-6A5E-B1E0-E3D8-6DC6E31BC557}"/>
              </a:ext>
            </a:extLst>
          </p:cNvPr>
          <p:cNvSpPr>
            <a:spLocks noGrp="1"/>
          </p:cNvSpPr>
          <p:nvPr>
            <p:ph type="body" sz="half" idx="2"/>
          </p:nvPr>
        </p:nvSpPr>
        <p:spPr>
          <a:xfrm>
            <a:off x="839787" y="3428999"/>
            <a:ext cx="4503737" cy="2844849"/>
          </a:xfrm>
        </p:spPr>
        <p:txBody>
          <a:bodyPr>
            <a:normAutofit/>
          </a:bodyPr>
          <a:lstStyle/>
          <a:p>
            <a:pPr algn="ctr"/>
            <a:endParaRPr lang="fr-FR" sz="5400" b="1">
              <a:effectLst/>
              <a:latin typeface="Aptos Display (En-têtes)"/>
            </a:endParaRPr>
          </a:p>
          <a:p>
            <a:pPr algn="r"/>
            <a:r>
              <a:rPr lang="fr-FR" sz="5400" b="1">
                <a:effectLst/>
                <a:latin typeface="Aptos Display (En-têtes)"/>
              </a:rPr>
              <a:t>Python :</a:t>
            </a:r>
          </a:p>
        </p:txBody>
      </p:sp>
      <p:sp>
        <p:nvSpPr>
          <p:cNvPr id="17" name="ZoneTexte 16">
            <a:extLst>
              <a:ext uri="{FF2B5EF4-FFF2-40B4-BE49-F238E27FC236}">
                <a16:creationId xmlns:a16="http://schemas.microsoft.com/office/drawing/2014/main" id="{17E32E4F-11AC-CB09-1573-3F159546DE1F}"/>
              </a:ext>
            </a:extLst>
          </p:cNvPr>
          <p:cNvSpPr txBox="1"/>
          <p:nvPr/>
        </p:nvSpPr>
        <p:spPr>
          <a:xfrm>
            <a:off x="1111228" y="504778"/>
            <a:ext cx="2642616" cy="369332"/>
          </a:xfrm>
          <a:prstGeom prst="rect">
            <a:avLst/>
          </a:prstGeom>
          <a:noFill/>
        </p:spPr>
        <p:txBody>
          <a:bodyPr wrap="square" rtlCol="0">
            <a:spAutoFit/>
          </a:bodyPr>
          <a:lstStyle/>
          <a:p>
            <a:pPr algn="ctr"/>
            <a:r>
              <a:rPr lang="fr-FR" b="1"/>
              <a:t>Javascript</a:t>
            </a:r>
          </a:p>
        </p:txBody>
      </p:sp>
      <p:sp>
        <p:nvSpPr>
          <p:cNvPr id="18" name="ZoneTexte 17">
            <a:extLst>
              <a:ext uri="{FF2B5EF4-FFF2-40B4-BE49-F238E27FC236}">
                <a16:creationId xmlns:a16="http://schemas.microsoft.com/office/drawing/2014/main" id="{13FE5183-ECD8-ECE4-7FC8-EDDE810DB999}"/>
              </a:ext>
            </a:extLst>
          </p:cNvPr>
          <p:cNvSpPr txBox="1"/>
          <p:nvPr/>
        </p:nvSpPr>
        <p:spPr>
          <a:xfrm>
            <a:off x="4774691" y="510208"/>
            <a:ext cx="2642616" cy="369332"/>
          </a:xfrm>
          <a:prstGeom prst="rect">
            <a:avLst/>
          </a:prstGeom>
          <a:noFill/>
        </p:spPr>
        <p:txBody>
          <a:bodyPr wrap="square" rtlCol="0">
            <a:spAutoFit/>
          </a:bodyPr>
          <a:lstStyle/>
          <a:p>
            <a:pPr algn="ctr"/>
            <a:r>
              <a:rPr lang="fr-FR" b="1"/>
              <a:t>PHP</a:t>
            </a:r>
          </a:p>
        </p:txBody>
      </p:sp>
      <p:sp>
        <p:nvSpPr>
          <p:cNvPr id="19" name="ZoneTexte 18">
            <a:extLst>
              <a:ext uri="{FF2B5EF4-FFF2-40B4-BE49-F238E27FC236}">
                <a16:creationId xmlns:a16="http://schemas.microsoft.com/office/drawing/2014/main" id="{4E7654F8-B784-F796-F569-D1F4132FC773}"/>
              </a:ext>
            </a:extLst>
          </p:cNvPr>
          <p:cNvSpPr txBox="1"/>
          <p:nvPr/>
        </p:nvSpPr>
        <p:spPr>
          <a:xfrm>
            <a:off x="8470065" y="504778"/>
            <a:ext cx="2642616" cy="369332"/>
          </a:xfrm>
          <a:prstGeom prst="rect">
            <a:avLst/>
          </a:prstGeom>
          <a:noFill/>
        </p:spPr>
        <p:txBody>
          <a:bodyPr wrap="square" rtlCol="0">
            <a:spAutoFit/>
          </a:bodyPr>
          <a:lstStyle/>
          <a:p>
            <a:pPr algn="ctr"/>
            <a:r>
              <a:rPr lang="fr-FR" b="1"/>
              <a:t>Rust</a:t>
            </a:r>
          </a:p>
        </p:txBody>
      </p:sp>
      <p:pic>
        <p:nvPicPr>
          <p:cNvPr id="21" name="Image 20" descr="Une image contenant texte, capture d’écran, carte de visite, Police&#10;&#10;Le contenu généré par l’IA peut être incorrect.">
            <a:extLst>
              <a:ext uri="{FF2B5EF4-FFF2-40B4-BE49-F238E27FC236}">
                <a16:creationId xmlns:a16="http://schemas.microsoft.com/office/drawing/2014/main" id="{60B276F9-ACD6-0A3C-B04F-7AC8BC5947D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50839" y="944801"/>
            <a:ext cx="3346203" cy="1970270"/>
          </a:xfrm>
          <a:prstGeom prst="rect">
            <a:avLst/>
          </a:prstGeom>
        </p:spPr>
      </p:pic>
    </p:spTree>
    <p:extLst>
      <p:ext uri="{BB962C8B-B14F-4D97-AF65-F5344CB8AC3E}">
        <p14:creationId xmlns:p14="http://schemas.microsoft.com/office/powerpoint/2010/main" val="2492577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P spid="17" grpId="0"/>
      <p:bldP spid="18" grpId="0"/>
      <p:bldP spid="1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Une image contenant texte, capture d’écran, dessin humoristique, conception&#10;&#10;Le contenu généré par l’IA peut être incorrect.">
            <a:extLst>
              <a:ext uri="{FF2B5EF4-FFF2-40B4-BE49-F238E27FC236}">
                <a16:creationId xmlns:a16="http://schemas.microsoft.com/office/drawing/2014/main" id="{1E7E8028-1638-70EF-9C5E-0CB7C1207BFC}"/>
              </a:ext>
            </a:extLst>
          </p:cNvPr>
          <p:cNvPicPr>
            <a:picLocks noChangeAspect="1"/>
          </p:cNvPicPr>
          <p:nvPr/>
        </p:nvPicPr>
        <p:blipFill>
          <a:blip r:embed="rId3"/>
          <a:stretch>
            <a:fillRect/>
          </a:stretch>
        </p:blipFill>
        <p:spPr>
          <a:xfrm>
            <a:off x="2554309" y="1606444"/>
            <a:ext cx="9637690" cy="5254970"/>
          </a:xfrm>
          <a:prstGeom prst="rect">
            <a:avLst/>
          </a:prstGeom>
        </p:spPr>
      </p:pic>
      <p:sp>
        <p:nvSpPr>
          <p:cNvPr id="3" name="Rectangle 2">
            <a:extLst>
              <a:ext uri="{FF2B5EF4-FFF2-40B4-BE49-F238E27FC236}">
                <a16:creationId xmlns:a16="http://schemas.microsoft.com/office/drawing/2014/main" id="{F7C2BF90-AF58-18BE-6D65-B38986A0E180}"/>
              </a:ext>
            </a:extLst>
          </p:cNvPr>
          <p:cNvSpPr/>
          <p:nvPr/>
        </p:nvSpPr>
        <p:spPr>
          <a:xfrm>
            <a:off x="2103549" y="1094704"/>
            <a:ext cx="10088450" cy="189963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ZoneTexte 4">
            <a:extLst>
              <a:ext uri="{FF2B5EF4-FFF2-40B4-BE49-F238E27FC236}">
                <a16:creationId xmlns:a16="http://schemas.microsoft.com/office/drawing/2014/main" id="{0CEDC0E7-43F3-126C-9169-11A2D7C1BBE6}"/>
              </a:ext>
            </a:extLst>
          </p:cNvPr>
          <p:cNvSpPr txBox="1"/>
          <p:nvPr/>
        </p:nvSpPr>
        <p:spPr>
          <a:xfrm>
            <a:off x="387740" y="1781545"/>
            <a:ext cx="5816785" cy="523220"/>
          </a:xfrm>
          <a:prstGeom prst="rect">
            <a:avLst/>
          </a:prstGeom>
          <a:noFill/>
        </p:spPr>
        <p:txBody>
          <a:bodyPr wrap="none" rtlCol="0">
            <a:spAutoFit/>
          </a:bodyPr>
          <a:lstStyle/>
          <a:p>
            <a:r>
              <a:rPr lang="fr-FR" sz="2800" b="1"/>
              <a:t>All </a:t>
            </a:r>
            <a:r>
              <a:rPr lang="fr-FR" sz="2800" b="1" err="1"/>
              <a:t>languages</a:t>
            </a:r>
            <a:r>
              <a:rPr lang="fr-FR" sz="2800" b="1"/>
              <a:t> use </a:t>
            </a:r>
            <a:r>
              <a:rPr lang="fr-FR" sz="2800" b="1" err="1"/>
              <a:t>curly</a:t>
            </a:r>
            <a:r>
              <a:rPr lang="fr-FR" sz="2800" b="1"/>
              <a:t> </a:t>
            </a:r>
            <a:r>
              <a:rPr lang="fr-FR" sz="2800" b="1" err="1"/>
              <a:t>brackets</a:t>
            </a:r>
            <a:r>
              <a:rPr lang="fr-FR" sz="2800" b="1"/>
              <a:t> { }</a:t>
            </a:r>
          </a:p>
        </p:txBody>
      </p:sp>
      <p:sp>
        <p:nvSpPr>
          <p:cNvPr id="6" name="ZoneTexte 5">
            <a:extLst>
              <a:ext uri="{FF2B5EF4-FFF2-40B4-BE49-F238E27FC236}">
                <a16:creationId xmlns:a16="http://schemas.microsoft.com/office/drawing/2014/main" id="{8578C5A0-59BA-A4CD-9D7A-E9C4B2F0A652}"/>
              </a:ext>
            </a:extLst>
          </p:cNvPr>
          <p:cNvSpPr txBox="1"/>
          <p:nvPr/>
        </p:nvSpPr>
        <p:spPr>
          <a:xfrm>
            <a:off x="387740" y="2469786"/>
            <a:ext cx="5308889" cy="523220"/>
          </a:xfrm>
          <a:prstGeom prst="rect">
            <a:avLst/>
          </a:prstGeom>
          <a:noFill/>
        </p:spPr>
        <p:txBody>
          <a:bodyPr wrap="none" rtlCol="0">
            <a:spAutoFit/>
          </a:bodyPr>
          <a:lstStyle/>
          <a:p>
            <a:r>
              <a:rPr lang="fr-FR" sz="2800" b="1"/>
              <a:t>Python uses... invisible </a:t>
            </a:r>
            <a:r>
              <a:rPr lang="fr-FR" sz="2800" b="1" err="1"/>
              <a:t>spaces</a:t>
            </a:r>
            <a:r>
              <a:rPr lang="fr-FR" sz="2800" b="1"/>
              <a:t>.</a:t>
            </a:r>
          </a:p>
        </p:txBody>
      </p:sp>
      <p:sp>
        <p:nvSpPr>
          <p:cNvPr id="8" name="ZoneTexte 7">
            <a:extLst>
              <a:ext uri="{FF2B5EF4-FFF2-40B4-BE49-F238E27FC236}">
                <a16:creationId xmlns:a16="http://schemas.microsoft.com/office/drawing/2014/main" id="{2739AABA-3EAE-BBD6-3251-EF7B0D2E07D9}"/>
              </a:ext>
            </a:extLst>
          </p:cNvPr>
          <p:cNvSpPr txBox="1"/>
          <p:nvPr/>
        </p:nvSpPr>
        <p:spPr>
          <a:xfrm>
            <a:off x="426178" y="411480"/>
            <a:ext cx="4240648" cy="1015663"/>
          </a:xfrm>
          <a:prstGeom prst="rect">
            <a:avLst/>
          </a:prstGeom>
          <a:noFill/>
        </p:spPr>
        <p:txBody>
          <a:bodyPr wrap="none" lIns="91440" tIns="45720" rIns="91440" bIns="45720" rtlCol="0" anchor="t">
            <a:spAutoFit/>
          </a:bodyPr>
          <a:lstStyle/>
          <a:p>
            <a:r>
              <a:rPr lang="fr-FR" sz="6000" b="1"/>
              <a:t>Indentation</a:t>
            </a:r>
          </a:p>
        </p:txBody>
      </p:sp>
    </p:spTree>
    <p:extLst>
      <p:ext uri="{BB962C8B-B14F-4D97-AF65-F5344CB8AC3E}">
        <p14:creationId xmlns:p14="http://schemas.microsoft.com/office/powerpoint/2010/main" val="466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4">
            <a:extLst>
              <a:ext uri="{FF2B5EF4-FFF2-40B4-BE49-F238E27FC236}">
                <a16:creationId xmlns:a16="http://schemas.microsoft.com/office/drawing/2014/main" id="{CD9DF7A2-490D-568B-A1F7-AB25EE29579E}"/>
              </a:ext>
            </a:extLst>
          </p:cNvPr>
          <p:cNvSpPr txBox="1"/>
          <p:nvPr/>
        </p:nvSpPr>
        <p:spPr>
          <a:xfrm>
            <a:off x="426178" y="411480"/>
            <a:ext cx="6016327" cy="1015663"/>
          </a:xfrm>
          <a:prstGeom prst="rect">
            <a:avLst/>
          </a:prstGeom>
          <a:noFill/>
        </p:spPr>
        <p:txBody>
          <a:bodyPr wrap="none" rtlCol="0">
            <a:spAutoFit/>
          </a:bodyPr>
          <a:lstStyle/>
          <a:p>
            <a:r>
              <a:rPr lang="fr-FR" sz="6000" b="1"/>
              <a:t>The self keyword</a:t>
            </a:r>
          </a:p>
        </p:txBody>
      </p:sp>
      <p:sp>
        <p:nvSpPr>
          <p:cNvPr id="7" name="ZoneTexte 6">
            <a:extLst>
              <a:ext uri="{FF2B5EF4-FFF2-40B4-BE49-F238E27FC236}">
                <a16:creationId xmlns:a16="http://schemas.microsoft.com/office/drawing/2014/main" id="{8FA35113-198F-D38D-6A99-0490AE71CEFF}"/>
              </a:ext>
            </a:extLst>
          </p:cNvPr>
          <p:cNvSpPr txBox="1"/>
          <p:nvPr/>
        </p:nvSpPr>
        <p:spPr>
          <a:xfrm>
            <a:off x="546276" y="3778463"/>
            <a:ext cx="5549724" cy="523220"/>
          </a:xfrm>
          <a:prstGeom prst="rect">
            <a:avLst/>
          </a:prstGeom>
          <a:noFill/>
        </p:spPr>
        <p:txBody>
          <a:bodyPr wrap="none" rtlCol="0">
            <a:spAutoFit/>
          </a:bodyPr>
          <a:lstStyle/>
          <a:p>
            <a:r>
              <a:rPr lang="fr-FR" sz="2800" b="1"/>
              <a:t>Python </a:t>
            </a:r>
            <a:r>
              <a:rPr lang="fr-FR" sz="2800" b="1" err="1"/>
              <a:t>is</a:t>
            </a:r>
            <a:r>
              <a:rPr lang="fr-FR" sz="2800" b="1"/>
              <a:t> </a:t>
            </a:r>
            <a:r>
              <a:rPr lang="fr-FR" sz="2800" b="1" err="1"/>
              <a:t>incredibly</a:t>
            </a:r>
            <a:r>
              <a:rPr lang="fr-FR" sz="2800" b="1"/>
              <a:t> </a:t>
            </a:r>
            <a:r>
              <a:rPr lang="fr-FR" sz="2800" b="1" err="1"/>
              <a:t>narcissistic</a:t>
            </a:r>
            <a:r>
              <a:rPr lang="fr-FR" sz="2800" b="1"/>
              <a:t> :</a:t>
            </a:r>
          </a:p>
        </p:txBody>
      </p:sp>
      <p:pic>
        <p:nvPicPr>
          <p:cNvPr id="9" name="Image 8" descr="Une image contenant texte, capture d’écran, Police, logo&#10;&#10;Le contenu généré par l’IA peut être incorrect.">
            <a:extLst>
              <a:ext uri="{FF2B5EF4-FFF2-40B4-BE49-F238E27FC236}">
                <a16:creationId xmlns:a16="http://schemas.microsoft.com/office/drawing/2014/main" id="{62B6D5A4-AADD-0017-FC18-D08CEED028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3135" y="2506497"/>
            <a:ext cx="4772787" cy="3067152"/>
          </a:xfrm>
          <a:prstGeom prst="rect">
            <a:avLst/>
          </a:prstGeom>
        </p:spPr>
      </p:pic>
    </p:spTree>
    <p:extLst>
      <p:ext uri="{BB962C8B-B14F-4D97-AF65-F5344CB8AC3E}">
        <p14:creationId xmlns:p14="http://schemas.microsoft.com/office/powerpoint/2010/main" val="422356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4">
            <a:extLst>
              <a:ext uri="{FF2B5EF4-FFF2-40B4-BE49-F238E27FC236}">
                <a16:creationId xmlns:a16="http://schemas.microsoft.com/office/drawing/2014/main" id="{1FE576DD-1143-B51A-C661-1CE1765BEC1A}"/>
              </a:ext>
            </a:extLst>
          </p:cNvPr>
          <p:cNvSpPr txBox="1"/>
          <p:nvPr/>
        </p:nvSpPr>
        <p:spPr>
          <a:xfrm>
            <a:off x="630936" y="475488"/>
            <a:ext cx="4201791" cy="1015663"/>
          </a:xfrm>
          <a:prstGeom prst="rect">
            <a:avLst/>
          </a:prstGeom>
          <a:noFill/>
        </p:spPr>
        <p:txBody>
          <a:bodyPr wrap="none" rtlCol="0">
            <a:spAutoFit/>
          </a:bodyPr>
          <a:lstStyle/>
          <a:p>
            <a:r>
              <a:rPr lang="fr-FR" sz="6000" b="1"/>
              <a:t>Conclusion</a:t>
            </a:r>
          </a:p>
        </p:txBody>
      </p:sp>
      <p:pic>
        <p:nvPicPr>
          <p:cNvPr id="7" name="Image 6" descr="Une image contenant symbole, cercle, Symétrie, Police&#10;&#10;Le contenu généré par l’IA peut être incorrect.">
            <a:extLst>
              <a:ext uri="{FF2B5EF4-FFF2-40B4-BE49-F238E27FC236}">
                <a16:creationId xmlns:a16="http://schemas.microsoft.com/office/drawing/2014/main" id="{97D6B4F4-BF89-56DD-1BC0-85D32A2FC4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936" y="2765072"/>
            <a:ext cx="2810108" cy="2810108"/>
          </a:xfrm>
          <a:prstGeom prst="rect">
            <a:avLst/>
          </a:prstGeom>
        </p:spPr>
      </p:pic>
      <p:pic>
        <p:nvPicPr>
          <p:cNvPr id="9" name="Image 8" descr="Une image contenant Graphique, cercle, horloge, Police&#10;&#10;Le contenu généré par l’IA peut être incorrect.">
            <a:extLst>
              <a:ext uri="{FF2B5EF4-FFF2-40B4-BE49-F238E27FC236}">
                <a16:creationId xmlns:a16="http://schemas.microsoft.com/office/drawing/2014/main" id="{778CF284-6222-180B-97B4-E526FCB1DB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5438" y="-807921"/>
            <a:ext cx="4598143" cy="4598143"/>
          </a:xfrm>
          <a:prstGeom prst="rect">
            <a:avLst/>
          </a:prstGeom>
        </p:spPr>
      </p:pic>
      <p:pic>
        <p:nvPicPr>
          <p:cNvPr id="13" name="Image 12" descr="Une image contenant art&#10;&#10;Le contenu généré par l’IA peut être incorrect.">
            <a:extLst>
              <a:ext uri="{FF2B5EF4-FFF2-40B4-BE49-F238E27FC236}">
                <a16:creationId xmlns:a16="http://schemas.microsoft.com/office/drawing/2014/main" id="{E3137212-4B7C-127B-82B2-7664D5A028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00766" y="2157311"/>
            <a:ext cx="4025630" cy="4025630"/>
          </a:xfrm>
          <a:prstGeom prst="rect">
            <a:avLst/>
          </a:prstGeom>
        </p:spPr>
      </p:pic>
      <p:sp>
        <p:nvSpPr>
          <p:cNvPr id="14" name="ZoneTexte 13">
            <a:extLst>
              <a:ext uri="{FF2B5EF4-FFF2-40B4-BE49-F238E27FC236}">
                <a16:creationId xmlns:a16="http://schemas.microsoft.com/office/drawing/2014/main" id="{412F37E6-99BE-522D-99D4-30F5D423CE12}"/>
              </a:ext>
            </a:extLst>
          </p:cNvPr>
          <p:cNvSpPr txBox="1"/>
          <p:nvPr/>
        </p:nvSpPr>
        <p:spPr>
          <a:xfrm>
            <a:off x="6170114" y="5921331"/>
            <a:ext cx="5942140" cy="523220"/>
          </a:xfrm>
          <a:prstGeom prst="rect">
            <a:avLst/>
          </a:prstGeom>
          <a:noFill/>
        </p:spPr>
        <p:txBody>
          <a:bodyPr wrap="none" rtlCol="0">
            <a:spAutoFit/>
          </a:bodyPr>
          <a:lstStyle/>
          <a:p>
            <a:r>
              <a:rPr lang="en-US" sz="2800" b="1"/>
              <a:t>Most popular language in the World</a:t>
            </a:r>
            <a:endParaRPr lang="fr-FR" sz="2800" b="1"/>
          </a:p>
        </p:txBody>
      </p:sp>
      <p:sp>
        <p:nvSpPr>
          <p:cNvPr id="15" name="ZoneTexte 14">
            <a:extLst>
              <a:ext uri="{FF2B5EF4-FFF2-40B4-BE49-F238E27FC236}">
                <a16:creationId xmlns:a16="http://schemas.microsoft.com/office/drawing/2014/main" id="{AEE7EBF2-0755-E00A-8575-048CE9729C82}"/>
              </a:ext>
            </a:extLst>
          </p:cNvPr>
          <p:cNvSpPr txBox="1"/>
          <p:nvPr/>
        </p:nvSpPr>
        <p:spPr>
          <a:xfrm>
            <a:off x="8238020" y="1229540"/>
            <a:ext cx="2194896" cy="523220"/>
          </a:xfrm>
          <a:prstGeom prst="rect">
            <a:avLst/>
          </a:prstGeom>
          <a:noFill/>
        </p:spPr>
        <p:txBody>
          <a:bodyPr wrap="none" rtlCol="0">
            <a:spAutoFit/>
          </a:bodyPr>
          <a:lstStyle/>
          <a:p>
            <a:r>
              <a:rPr lang="fr-FR" sz="2800" b="1"/>
              <a:t>Use by Nasa</a:t>
            </a:r>
          </a:p>
        </p:txBody>
      </p:sp>
      <p:sp>
        <p:nvSpPr>
          <p:cNvPr id="16" name="ZoneTexte 15">
            <a:extLst>
              <a:ext uri="{FF2B5EF4-FFF2-40B4-BE49-F238E27FC236}">
                <a16:creationId xmlns:a16="http://schemas.microsoft.com/office/drawing/2014/main" id="{CB0BA3D9-3A3B-0C06-1A12-2EFBA0007DAF}"/>
              </a:ext>
            </a:extLst>
          </p:cNvPr>
          <p:cNvSpPr txBox="1"/>
          <p:nvPr/>
        </p:nvSpPr>
        <p:spPr>
          <a:xfrm>
            <a:off x="3670159" y="3693072"/>
            <a:ext cx="2976712" cy="954107"/>
          </a:xfrm>
          <a:prstGeom prst="rect">
            <a:avLst/>
          </a:prstGeom>
          <a:noFill/>
        </p:spPr>
        <p:txBody>
          <a:bodyPr wrap="none" rtlCol="0">
            <a:spAutoFit/>
          </a:bodyPr>
          <a:lstStyle/>
          <a:p>
            <a:pPr algn="ctr"/>
            <a:r>
              <a:rPr lang="fr-FR" sz="2800" b="1"/>
              <a:t>Runs the modern</a:t>
            </a:r>
          </a:p>
          <a:p>
            <a:pPr algn="ctr"/>
            <a:r>
              <a:rPr lang="fr-FR" sz="2800" b="1"/>
              <a:t>Internet</a:t>
            </a:r>
          </a:p>
        </p:txBody>
      </p:sp>
    </p:spTree>
    <p:extLst>
      <p:ext uri="{BB962C8B-B14F-4D97-AF65-F5344CB8AC3E}">
        <p14:creationId xmlns:p14="http://schemas.microsoft.com/office/powerpoint/2010/main" val="2129314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5860467"/>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201b1865-6707-49d9-9a8c-4a087920f3ee"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3D5F283D986BA4284A6580873982361" ma:contentTypeVersion="10" ma:contentTypeDescription="Crée un document." ma:contentTypeScope="" ma:versionID="a0da9ea894d8c8e6f23a80ecb58704b1">
  <xsd:schema xmlns:xsd="http://www.w3.org/2001/XMLSchema" xmlns:xs="http://www.w3.org/2001/XMLSchema" xmlns:p="http://schemas.microsoft.com/office/2006/metadata/properties" xmlns:ns3="201b1865-6707-49d9-9a8c-4a087920f3ee" targetNamespace="http://schemas.microsoft.com/office/2006/metadata/properties" ma:root="true" ma:fieldsID="d273aa6c2a1465f587d58ac8edb9b887" ns3:_="">
    <xsd:import namespace="201b1865-6707-49d9-9a8c-4a087920f3ee"/>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System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01b1865-6707-49d9-9a8c-4a087920f3ee"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5624EEE-EBEB-47AD-B5B8-8426901D30AF}">
  <ds:schemaRefs>
    <ds:schemaRef ds:uri="201b1865-6707-49d9-9a8c-4a087920f3e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4BFC18A9-4FB2-4690-ACFC-50A4A0EA39A2}">
  <ds:schemaRefs>
    <ds:schemaRef ds:uri="201b1865-6707-49d9-9a8c-4a087920f3e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F67A93A-DC46-48B7-814A-869B66627DE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Grand écran</PresentationFormat>
  <Slides>8</Slides>
  <Notes>8</Notes>
  <HiddenSlides>0</HiddenSlides>
  <ScaleCrop>false</ScaleCrop>
  <HeadingPairs>
    <vt:vector size="4" baseType="variant">
      <vt:variant>
        <vt:lpstr>Thème</vt:lpstr>
      </vt:variant>
      <vt:variant>
        <vt:i4>1</vt:i4>
      </vt:variant>
      <vt:variant>
        <vt:lpstr>Titres des diapositives</vt:lpstr>
      </vt:variant>
      <vt:variant>
        <vt:i4>8</vt:i4>
      </vt:variant>
    </vt:vector>
  </HeadingPairs>
  <TitlesOfParts>
    <vt:vector size="9" baseType="lpstr">
      <vt:lpstr>Thème Office</vt:lpstr>
      <vt:lpstr>Hello Everybody !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SANCHEZ Guillaume</dc:creator>
  <cp:revision>3</cp:revision>
  <dcterms:created xsi:type="dcterms:W3CDTF">2026-02-21T18:29:34Z</dcterms:created>
  <dcterms:modified xsi:type="dcterms:W3CDTF">2026-02-23T12:39:58Z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0x01010043D5F283D986BA4284A6580873982361</vt:lpwstr>
  </property>
</Properties>
</file>

<file path=docProps/thumbnail.jpeg>
</file>